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30BA-D549-497B-9171-CAAEDD30C1E2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96422-7FA0-46AF-81D5-99D02A22CE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30BA-D549-497B-9171-CAAEDD30C1E2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96422-7FA0-46AF-81D5-99D02A22CE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30BA-D549-497B-9171-CAAEDD30C1E2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96422-7FA0-46AF-81D5-99D02A22CE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30BA-D549-497B-9171-CAAEDD30C1E2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96422-7FA0-46AF-81D5-99D02A22CE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30BA-D549-497B-9171-CAAEDD30C1E2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96422-7FA0-46AF-81D5-99D02A22CE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30BA-D549-497B-9171-CAAEDD30C1E2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96422-7FA0-46AF-81D5-99D02A22CE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30BA-D549-497B-9171-CAAEDD30C1E2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96422-7FA0-46AF-81D5-99D02A22CE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30BA-D549-497B-9171-CAAEDD30C1E2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96422-7FA0-46AF-81D5-99D02A22CE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30BA-D549-497B-9171-CAAEDD30C1E2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96422-7FA0-46AF-81D5-99D02A22CE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30BA-D549-497B-9171-CAAEDD30C1E2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96422-7FA0-46AF-81D5-99D02A22CE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3C730BA-D549-497B-9171-CAAEDD30C1E2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DA96422-7FA0-46AF-81D5-99D02A22CE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3C730BA-D549-497B-9171-CAAEDD30C1E2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DA96422-7FA0-46AF-81D5-99D02A22CE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uxburysystems.com/" TargetMode="External"/><Relationship Id="rId2" Type="http://schemas.openxmlformats.org/officeDocument/2006/relationships/hyperlink" Target="http://www.viewplu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tactilegraphics.cs.washington.edu/" TargetMode="External"/><Relationship Id="rId5" Type="http://schemas.openxmlformats.org/officeDocument/2006/relationships/hyperlink" Target="http://www.touchgraphics.com/" TargetMode="External"/><Relationship Id="rId4" Type="http://schemas.openxmlformats.org/officeDocument/2006/relationships/hyperlink" Target="http://www.duxburysystems.com/tgd.asp?choice=pro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ntronics.com.au/index_files/PictureBraille.ht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ewplus.com/" TargetMode="External"/><Relationship Id="rId2" Type="http://schemas.openxmlformats.org/officeDocument/2006/relationships/hyperlink" Target="http://ix.cs.uoregon.edu:8988/jforum/posts/list/11.pag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rime.jsc.nasa.gov/mathtrax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ouchgraphics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actilegraphics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Computer Assisted Tactile Graphics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66800"/>
            <a:ext cx="7772400" cy="1470025"/>
          </a:xfrm>
        </p:spPr>
        <p:txBody>
          <a:bodyPr/>
          <a:lstStyle/>
          <a:p>
            <a:r>
              <a:rPr lang="en-US" b="1" dirty="0" smtClean="0"/>
              <a:t>Virginia AER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71800"/>
            <a:ext cx="6400800" cy="2667000"/>
          </a:xfrm>
        </p:spPr>
        <p:txBody>
          <a:bodyPr>
            <a:normAutofit fontScale="92500"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Presented by</a:t>
            </a:r>
          </a:p>
          <a:p>
            <a:r>
              <a:rPr lang="en-US" sz="3500" b="1" dirty="0">
                <a:solidFill>
                  <a:schemeClr val="tx1"/>
                </a:solidFill>
              </a:rPr>
              <a:t>Lucia Hasty, MA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Braille Authority of North America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Tactile Graphics Committee Chair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March 3, 2010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Considerations for choosing a software</a:t>
            </a:r>
          </a:p>
          <a:p>
            <a:pPr lvl="1"/>
            <a:r>
              <a:rPr lang="en-US" sz="3600" dirty="0" smtClean="0"/>
              <a:t>Equipment you will use with</a:t>
            </a:r>
          </a:p>
          <a:p>
            <a:pPr lvl="1"/>
            <a:r>
              <a:rPr lang="en-US" sz="3600" dirty="0" smtClean="0"/>
              <a:t>Ease of learning software</a:t>
            </a:r>
          </a:p>
          <a:p>
            <a:pPr lvl="1"/>
            <a:r>
              <a:rPr lang="en-US" sz="3600" dirty="0" smtClean="0"/>
              <a:t>Power of software to do the task </a:t>
            </a:r>
          </a:p>
          <a:p>
            <a:pPr lvl="1"/>
            <a:r>
              <a:rPr lang="en-US" sz="3600" dirty="0" smtClean="0"/>
              <a:t>Compatibility </a:t>
            </a:r>
          </a:p>
          <a:p>
            <a:pPr lvl="1">
              <a:buNone/>
            </a:pPr>
            <a:endParaRPr lang="en-US" sz="36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MS Word Draw</a:t>
            </a:r>
          </a:p>
          <a:p>
            <a:r>
              <a:rPr lang="en-US" sz="4000" dirty="0" err="1" smtClean="0"/>
              <a:t>OpenOffice</a:t>
            </a:r>
            <a:r>
              <a:rPr lang="en-US" sz="4000" dirty="0" smtClean="0"/>
              <a:t> Draw</a:t>
            </a:r>
          </a:p>
          <a:p>
            <a:r>
              <a:rPr lang="en-US" sz="4000" dirty="0" smtClean="0"/>
              <a:t>Adobe Photoshop </a:t>
            </a:r>
          </a:p>
          <a:p>
            <a:r>
              <a:rPr lang="en-US" sz="4000" dirty="0" smtClean="0"/>
              <a:t>Adobe Illustrator</a:t>
            </a:r>
          </a:p>
          <a:p>
            <a:r>
              <a:rPr lang="en-US" sz="4000" dirty="0" smtClean="0"/>
              <a:t>CorelDraw</a:t>
            </a:r>
          </a:p>
          <a:p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382000" cy="1252728"/>
          </a:xfrm>
        </p:spPr>
        <p:txBody>
          <a:bodyPr>
            <a:normAutofit/>
          </a:bodyPr>
          <a:lstStyle/>
          <a:p>
            <a:r>
              <a:rPr lang="en-US" dirty="0" smtClean="0"/>
              <a:t>Production </a:t>
            </a:r>
            <a:r>
              <a:rPr lang="en-US" dirty="0" smtClean="0"/>
              <a:t>software for graphics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Tiger Designer for their </a:t>
            </a:r>
            <a:r>
              <a:rPr lang="en-US" dirty="0" smtClean="0"/>
              <a:t>embossers </a:t>
            </a:r>
            <a:r>
              <a:rPr lang="en-US" dirty="0" smtClean="0">
                <a:hlinkClick r:id="rId2"/>
              </a:rPr>
              <a:t>www.viewplus.com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QuickTac</a:t>
            </a:r>
            <a:r>
              <a:rPr lang="en-US" dirty="0" smtClean="0"/>
              <a:t>- works with DBT and </a:t>
            </a:r>
            <a:r>
              <a:rPr lang="en-US" dirty="0" err="1" smtClean="0"/>
              <a:t>MegaDots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www.duxburysystems.com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TGD Pro (father of </a:t>
            </a:r>
            <a:r>
              <a:rPr lang="en-US" dirty="0" err="1" smtClean="0"/>
              <a:t>QuickTac</a:t>
            </a:r>
            <a:r>
              <a:rPr lang="en-US" dirty="0" smtClean="0"/>
              <a:t>) </a:t>
            </a:r>
            <a:r>
              <a:rPr lang="en-US" dirty="0" smtClean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www.duxburysystems.com/tgd.asp?choice=pro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Talking Tactile Tablet Authoring </a:t>
            </a:r>
            <a:r>
              <a:rPr lang="en-US" dirty="0" smtClean="0"/>
              <a:t>Tool </a:t>
            </a:r>
            <a:r>
              <a:rPr lang="en-US" dirty="0" smtClean="0">
                <a:hlinkClick r:id="rId5"/>
              </a:rPr>
              <a:t>www.touchgraphics.com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University of Washington’s Tactile Graphics </a:t>
            </a:r>
            <a:r>
              <a:rPr lang="en-US" dirty="0" smtClean="0"/>
              <a:t>Assistant </a:t>
            </a:r>
            <a:r>
              <a:rPr lang="en-US" dirty="0" smtClean="0">
                <a:hlinkClick r:id="rId6"/>
              </a:rPr>
              <a:t>http://tactilegraphics.cs.washington.edu</a:t>
            </a:r>
            <a:r>
              <a:rPr lang="en-US" dirty="0" smtClean="0">
                <a:hlinkClick r:id="rId6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PictureBraille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www.pentronics.com.au/index_files/</a:t>
            </a:r>
          </a:p>
          <a:p>
            <a:pPr>
              <a:buNone/>
            </a:pPr>
            <a:r>
              <a:rPr lang="en-US" u="sng" dirty="0" smtClean="0">
                <a:hlinkClick r:id="rId2"/>
              </a:rPr>
              <a:t> </a:t>
            </a:r>
            <a:r>
              <a:rPr lang="en-US" u="sng" dirty="0" smtClean="0">
                <a:hlinkClick r:id="rId2"/>
              </a:rPr>
              <a:t>   </a:t>
            </a:r>
            <a:r>
              <a:rPr lang="en-US" dirty="0" smtClean="0">
                <a:hlinkClick r:id="rId2"/>
              </a:rPr>
              <a:t>PictureBraille.htm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software for 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University of Oregon Tactile Map Editor- designed for O&amp;M maps and capsule paper </a:t>
            </a:r>
            <a:r>
              <a:rPr lang="en-US" dirty="0" smtClean="0"/>
              <a:t>production </a:t>
            </a:r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ix.cs.uoregon.edu:8988/jforum/posts/</a:t>
            </a:r>
          </a:p>
          <a:p>
            <a:r>
              <a:rPr lang="en-US" dirty="0" smtClean="0">
                <a:hlinkClick r:id="rId2"/>
              </a:rPr>
              <a:t>list/11.page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Accessible Graphing Calculator- View </a:t>
            </a:r>
            <a:r>
              <a:rPr lang="en-US" dirty="0" smtClean="0"/>
              <a:t>Plus </a:t>
            </a:r>
            <a:r>
              <a:rPr lang="en-US" dirty="0" smtClean="0">
                <a:hlinkClick r:id="rId3"/>
              </a:rPr>
              <a:t>www.viewplus.com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Math </a:t>
            </a:r>
            <a:r>
              <a:rPr lang="en-US" dirty="0" err="1" smtClean="0"/>
              <a:t>Trax</a:t>
            </a:r>
            <a:r>
              <a:rPr lang="en-US" dirty="0" smtClean="0"/>
              <a:t>- </a:t>
            </a:r>
            <a:r>
              <a:rPr lang="en-US" dirty="0" smtClean="0"/>
              <a:t>NASA </a:t>
            </a:r>
            <a:r>
              <a:rPr lang="en-US" dirty="0" smtClean="0">
                <a:hlinkClick r:id="rId4"/>
              </a:rPr>
              <a:t>http://prime.jsc.nasa.gov/mathtrax</a:t>
            </a:r>
            <a:r>
              <a:rPr lang="en-US" dirty="0" smtClean="0">
                <a:hlinkClick r:id="rId4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 Cool Stuff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/>
              <a:t>Touch Graphics and Smith </a:t>
            </a:r>
            <a:r>
              <a:rPr lang="en-US" sz="3600" dirty="0" err="1" smtClean="0"/>
              <a:t>Kettlewell</a:t>
            </a:r>
            <a:r>
              <a:rPr lang="en-US" sz="3600" dirty="0" smtClean="0"/>
              <a:t>:</a:t>
            </a:r>
          </a:p>
          <a:p>
            <a:r>
              <a:rPr lang="en-US" sz="3600" dirty="0" smtClean="0"/>
              <a:t>Smart Pen projects- periodic table, subway maps, others in the works</a:t>
            </a:r>
          </a:p>
          <a:p>
            <a:r>
              <a:rPr lang="en-US" sz="3600" dirty="0" err="1" smtClean="0"/>
              <a:t>Wii</a:t>
            </a:r>
            <a:r>
              <a:rPr lang="en-US" sz="3600" dirty="0" smtClean="0"/>
              <a:t> for </a:t>
            </a:r>
            <a:r>
              <a:rPr lang="en-US" sz="3600" dirty="0" smtClean="0"/>
              <a:t>O&amp;M </a:t>
            </a:r>
            <a:r>
              <a:rPr lang="en-US" sz="3600" dirty="0" smtClean="0">
                <a:hlinkClick r:id="rId2"/>
              </a:rPr>
              <a:t>www.touchgraphics.com</a:t>
            </a:r>
            <a:r>
              <a:rPr lang="en-US" sz="3600" dirty="0" smtClean="0"/>
              <a:t> </a:t>
            </a:r>
            <a:endParaRPr lang="en-US" sz="3600" dirty="0" smtClean="0"/>
          </a:p>
          <a:p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A couple of refreshable </a:t>
            </a:r>
            <a:r>
              <a:rPr lang="en-US" sz="3600" dirty="0" err="1" smtClean="0"/>
              <a:t>braille</a:t>
            </a:r>
            <a:r>
              <a:rPr lang="en-US" sz="3600" dirty="0" smtClean="0"/>
              <a:t> surfaces for tactile graphics should be on market within 2 years</a:t>
            </a:r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 updates on projects and products: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hlinkClick r:id="rId2"/>
            </a:endParaRPr>
          </a:p>
          <a:p>
            <a:r>
              <a:rPr lang="en-US" sz="4000" dirty="0" smtClean="0">
                <a:hlinkClick r:id="rId2"/>
              </a:rPr>
              <a:t>www.tactilegraphics.org</a:t>
            </a:r>
            <a:r>
              <a:rPr lang="en-US" sz="4000" dirty="0" smtClean="0"/>
              <a:t>	</a:t>
            </a:r>
            <a:endParaRPr lang="en-US" sz="4000" dirty="0" smtClean="0"/>
          </a:p>
          <a:p>
            <a:endParaRPr lang="en-US" sz="4000" dirty="0" smtClean="0"/>
          </a:p>
          <a:p>
            <a:r>
              <a:rPr lang="en-US" sz="4000" dirty="0" smtClean="0"/>
              <a:t>Lucia@tactilegraphics.org</a:t>
            </a:r>
            <a:endParaRPr lang="en-US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70</TotalTime>
  <Words>187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Module</vt:lpstr>
      <vt:lpstr>Computer Assisted Tactile Graphics</vt:lpstr>
      <vt:lpstr>Virginia AER</vt:lpstr>
      <vt:lpstr>DRAWING SOFTWARE</vt:lpstr>
      <vt:lpstr>Standard software</vt:lpstr>
      <vt:lpstr>Production software for graphics </vt:lpstr>
      <vt:lpstr>Slide 6</vt:lpstr>
      <vt:lpstr>Other software for graphics</vt:lpstr>
      <vt:lpstr>Other Cool Stuff</vt:lpstr>
      <vt:lpstr>For updates on projects and products: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Assisted Tactile Graphics</dc:title>
  <dc:creator>Lucia</dc:creator>
  <cp:lastModifiedBy>Lucia</cp:lastModifiedBy>
  <cp:revision>8</cp:revision>
  <dcterms:created xsi:type="dcterms:W3CDTF">2010-03-03T16:06:57Z</dcterms:created>
  <dcterms:modified xsi:type="dcterms:W3CDTF">2010-03-04T03:51:06Z</dcterms:modified>
</cp:coreProperties>
</file>